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77" r:id="rId7"/>
    <p:sldId id="278" r:id="rId8"/>
    <p:sldId id="260" r:id="rId9"/>
    <p:sldId id="261" r:id="rId10"/>
    <p:sldId id="262" r:id="rId11"/>
    <p:sldId id="263" r:id="rId12"/>
    <p:sldId id="279" r:id="rId13"/>
    <p:sldId id="280" r:id="rId14"/>
    <p:sldId id="281" r:id="rId15"/>
    <p:sldId id="282" r:id="rId16"/>
    <p:sldId id="264" r:id="rId17"/>
    <p:sldId id="283" r:id="rId18"/>
    <p:sldId id="265" r:id="rId19"/>
    <p:sldId id="266" r:id="rId20"/>
    <p:sldId id="267" r:id="rId21"/>
    <p:sldId id="268" r:id="rId22"/>
    <p:sldId id="269" r:id="rId23"/>
    <p:sldId id="284" r:id="rId24"/>
    <p:sldId id="270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71" r:id="rId33"/>
    <p:sldId id="272" r:id="rId34"/>
    <p:sldId id="273" r:id="rId35"/>
    <p:sldId id="292" r:id="rId36"/>
    <p:sldId id="293" r:id="rId37"/>
    <p:sldId id="294" r:id="rId38"/>
    <p:sldId id="274" r:id="rId39"/>
    <p:sldId id="275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216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069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1650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8156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4246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1068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2347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440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3658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6721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8083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3301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01B6-2688-418A-BB75-01C738CFB7B9}" type="datetimeFigureOut">
              <a:rPr lang="en-PH" smtClean="0"/>
              <a:t>12/03/2021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E48A8-0758-40A6-B5A9-1CAC1BA0741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5709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4944" y="2235200"/>
            <a:ext cx="10862112" cy="2387600"/>
          </a:xfrm>
        </p:spPr>
        <p:txBody>
          <a:bodyPr anchor="ctr">
            <a:normAutofit/>
          </a:bodyPr>
          <a:lstStyle/>
          <a:p>
            <a:r>
              <a:rPr lang="en-PH" sz="7200" b="1" dirty="0">
                <a:latin typeface="Arial" panose="020B0604020202020204" pitchFamily="34" charset="0"/>
                <a:cs typeface="Arial" panose="020B0604020202020204" pitchFamily="34" charset="0"/>
              </a:rPr>
              <a:t>Christ Our Bridegroom</a:t>
            </a:r>
            <a:endParaRPr lang="en-PH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50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21:3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malakas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luklukan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tabernakulo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mananahan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bayan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 ang Dios din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Dios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27927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Tesalonica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4:13-17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13 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Nguni't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makaalam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kapatid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tungkol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nangatutulog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mangalumbay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1503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Tesalonica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4:13-17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nagsisisampalatayang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din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nangatutulog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 Jesus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dadalhin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3702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Tesalonica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4:13-17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nangabubuhay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nangatitira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mangauuna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nangatutulog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5747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Tesalonica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4:13-17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16 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din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bababang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sigaw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arkanghel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may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pakakak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Dios: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nangamatay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 Cristo 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mangabubuhay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47317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Tesalonica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4:13-17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17 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nangabubuhay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nangatitira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aagawing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alapaap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salubungin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ganito'y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magpakailan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man.</a:t>
            </a:r>
          </a:p>
        </p:txBody>
      </p:sp>
    </p:spTree>
    <p:extLst>
      <p:ext uri="{BB962C8B-B14F-4D97-AF65-F5344CB8AC3E}">
        <p14:creationId xmlns:p14="http://schemas.microsoft.com/office/powerpoint/2010/main" val="2776863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20:5-6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naganap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 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libong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Ito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925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20:5-6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Mapalad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banal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makalakip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kapangyarihan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ikalawang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kamatayan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saserdote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Cristo,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mangaghaharing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loob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libong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8084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11:26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26 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tuwing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tinapay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inuman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inihahayag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pagkamatay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dumating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7745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22:16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16 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kakanin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maganap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kaharian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Dios.</a:t>
            </a:r>
          </a:p>
        </p:txBody>
      </p:sp>
    </p:spTree>
    <p:extLst>
      <p:ext uri="{BB962C8B-B14F-4D97-AF65-F5344CB8AC3E}">
        <p14:creationId xmlns:p14="http://schemas.microsoft.com/office/powerpoint/2010/main" val="426354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7:21, 25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21 Hindi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papasok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kaharian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gumaganap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kalooban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Ama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25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lumagpak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bumaha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humihip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hinampas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nabagsak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natatayo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ibabaw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622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21:2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ko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banal,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Jerusalem,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nananaog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nahahandang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kasintahan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nagagayakang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talaga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asawa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5954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Oseas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2:19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19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asawa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magpakailan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asawa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kahatulan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kagandahang-loob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kaawaan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0674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2:9-10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9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matikman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pangulo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kapistahan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nagsikuha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),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pangulo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kapistahan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kasintahang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lalake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154763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2:9-10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10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inilalagay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mangakainom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inilalagay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pinakamasama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itinira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mabuting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3916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21:16-25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16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bayan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parisukat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  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sinukat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tambo ang bayan,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labingdalawang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libong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estadio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haba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magkakasukat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74283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21:16-25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17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sinukat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kuta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sukat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makatuwid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anghel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18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bahagi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kuta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jaspe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ang bayan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dalisay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katulad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malinis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bubog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08817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21:16-25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19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pinagsasaligan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kuta ng bayan ay may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pamuting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sarisaring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mahahalagang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pinagsasaligan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jaspe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ikalawa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zafiro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ikatlo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calcedonia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ikaapat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esmeralda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592525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21:16-25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20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ikalima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sardonica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ikaanim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sardio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ikapito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crisolito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ikawalo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berilo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ikasiyam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topacio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ikasangpu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crisopasio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ikalabingisa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jacinto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ikalabingdalawa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amatista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06526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21:16-25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21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labingdalawang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pintuan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labingdalawang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perlas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pinto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perlas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lansangan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bayan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dalisay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nanganganinag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bubog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37094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21:16-25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22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templo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doon: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Makapangyarihan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ang Cordero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templo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doon.</a:t>
            </a:r>
          </a:p>
        </p:txBody>
      </p:sp>
    </p:spTree>
    <p:extLst>
      <p:ext uri="{BB962C8B-B14F-4D97-AF65-F5344CB8AC3E}">
        <p14:creationId xmlns:p14="http://schemas.microsoft.com/office/powerpoint/2010/main" val="430939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25:11-12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Pagkatapos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nagsirating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dalaga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nagsisipagsabi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buksan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kami.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12 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sumagot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Katotohanang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Hindi ko kayo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nangakikilala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8415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21:16-25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23 At ang bayan ay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nangangailangan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o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buwan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lumiwanag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nililiwanagan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kaluwalhatian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Dios,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doon ay ang Cordero.</a:t>
            </a:r>
          </a:p>
        </p:txBody>
      </p:sp>
    </p:spTree>
    <p:extLst>
      <p:ext uri="{BB962C8B-B14F-4D97-AF65-F5344CB8AC3E}">
        <p14:creationId xmlns:p14="http://schemas.microsoft.com/office/powerpoint/2010/main" val="20361159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21:16-25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24 At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bansa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lalakad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liwanag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mangagdadala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karangalan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loob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25 At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pintuan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ilalapat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kailan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magkakaroon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doon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534927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25:34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34 Kung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magkagayo'y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sasabihin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Hari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Magsiparito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kayo,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pinagpala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Ama,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manahin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kahariang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nakahanda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itatag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83017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Juan 7:37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37 Nang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dakilang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kapistahan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sumigaw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 Kung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nauuhaw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uminom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60284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22:1-5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maningning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bubog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lumalabas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luklukan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at   ng Cordero,</a:t>
            </a:r>
          </a:p>
        </p:txBody>
      </p:sp>
    </p:spTree>
    <p:extLst>
      <p:ext uri="{BB962C8B-B14F-4D97-AF65-F5344CB8AC3E}">
        <p14:creationId xmlns:p14="http://schemas.microsoft.com/office/powerpoint/2010/main" val="26715746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22:1-5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 Sa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gitna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lansangang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ilog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kahoy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namumunga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labingdalawang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namumunga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buwan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punong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kahoy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pangpagaling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bansa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40104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22:1-5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 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magkakaroon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sumpa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 at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luklukan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at ng Cordero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naroroon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paglilingkuran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alipin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makikita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mukha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             at ang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noo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74375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22:1-5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magkakaroon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pa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nangangailangan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liwanag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ilawan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liwanag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liliwanagan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Dios: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maghahari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magpakailan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kailan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man.</a:t>
            </a:r>
          </a:p>
        </p:txBody>
      </p:sp>
    </p:spTree>
    <p:extLst>
      <p:ext uri="{BB962C8B-B14F-4D97-AF65-F5344CB8AC3E}">
        <p14:creationId xmlns:p14="http://schemas.microsoft.com/office/powerpoint/2010/main" val="3438520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Awit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23:6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kabutihan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kaawaan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susunod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kaarawan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tatahan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bahay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magpakailan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man.</a:t>
            </a:r>
          </a:p>
        </p:txBody>
      </p:sp>
    </p:spTree>
    <p:extLst>
      <p:ext uri="{BB962C8B-B14F-4D97-AF65-F5344CB8AC3E}">
        <p14:creationId xmlns:p14="http://schemas.microsoft.com/office/powerpoint/2010/main" val="33129612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Lucas 23:43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43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Katotohanang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Ngayon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kakasamahin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>
                <a:latin typeface="Arial" panose="020B0604020202020204" pitchFamily="34" charset="0"/>
                <a:cs typeface="Arial" panose="020B0604020202020204" pitchFamily="34" charset="0"/>
              </a:rPr>
              <a:t> Paraiso.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7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3:15-20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15 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malamig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mainit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malamig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mainit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16 Kaya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malahininga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mainit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malamig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man,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isusuka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9235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3:15-20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17 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mayaman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nagkamit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kayamanan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nangangailangan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nalalamang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aba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maralita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dukha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bulag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hubad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33025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3:15-20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18 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Ipinapayo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bumili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akin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gintong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dinalisay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yumaman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at ng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mapuputing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damit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maisuot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mahayag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kahiyahiyang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kahubaran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at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pangpahid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ipahid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061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3:15-20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19 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iniibig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sinasaway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pinarurusahan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magsikap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nakatayo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pintuan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tumutuktok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kung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duminig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magbukas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pinto,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papasok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hahapong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ko.</a:t>
            </a:r>
          </a:p>
        </p:txBody>
      </p:sp>
    </p:spTree>
    <p:extLst>
      <p:ext uri="{BB962C8B-B14F-4D97-AF65-F5344CB8AC3E}">
        <p14:creationId xmlns:p14="http://schemas.microsoft.com/office/powerpoint/2010/main" val="196673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22:11-12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pagpasok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tingnan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panauhin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doo'y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nakita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nararamtan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damit-kasalan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12 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Kaibigan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pumasok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ka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rito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damit-kasalan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? At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naumid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6598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575"/>
            <a:ext cx="10515600" cy="5276850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11:2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naninibugho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tungkol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panibughong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ukol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Dios: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pinapagasawa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maiharap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ko kay Cristo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tulad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dalagang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malinis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9501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1565</Words>
  <Application>Microsoft Macintosh PowerPoint</Application>
  <PresentationFormat>Widescreen</PresentationFormat>
  <Paragraphs>85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Office Theme</vt:lpstr>
      <vt:lpstr>Christ Our Bridegroom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Our Example (Sanctification)</dc:title>
  <dc:creator>Praxides</dc:creator>
  <cp:lastModifiedBy>Microsoft Office User</cp:lastModifiedBy>
  <cp:revision>29</cp:revision>
  <dcterms:created xsi:type="dcterms:W3CDTF">2021-03-03T16:51:50Z</dcterms:created>
  <dcterms:modified xsi:type="dcterms:W3CDTF">2021-03-12T00:19:53Z</dcterms:modified>
</cp:coreProperties>
</file>